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6" r:id="rId5"/>
    <p:sldId id="259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Anek Malayalam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119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1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NMMPJ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EpSSXA4eecCNh3UN9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Челюскинцев, 7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Челюскинцев, 7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536,3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я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14" y="2482850"/>
            <a:ext cx="4162366" cy="2660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036" y="2482850"/>
            <a:ext cx="4188061" cy="266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5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Челюскинцев, 7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86621" y="-248849"/>
            <a:ext cx="4657379" cy="5630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Челюскинцев, 7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225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Anek Malayalam</vt:lpstr>
      <vt:lpstr>Arial</vt:lpstr>
      <vt:lpstr>Inter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35</cp:revision>
  <dcterms:created xsi:type="dcterms:W3CDTF">2026-04-09T08:38:06Z</dcterms:created>
  <dcterms:modified xsi:type="dcterms:W3CDTF">2026-04-15T09:48:02Z</dcterms:modified>
</cp:coreProperties>
</file>